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b95a7bf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b95a7bf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b95a7bfe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b95a7bfe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b95a7bf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b95a7bf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b95a7bf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b95a7bf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c8158284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c8158284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Extension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Enzo Poropat and Sarah Smeltzer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2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Addams Family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1964 TV series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825" y="463850"/>
            <a:ext cx="3878445" cy="479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688" y="4568875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College Station City Cemetery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834" y="1152475"/>
            <a:ext cx="606832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Image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74" y="956138"/>
            <a:ext cx="6765451" cy="380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081650"/>
            <a:ext cx="46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 </a:t>
            </a:r>
            <a:r>
              <a:rPr lang="en">
                <a:solidFill>
                  <a:schemeClr val="dk1"/>
                </a:solidFill>
              </a:rPr>
              <a:t>Concept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Choose B&amp;W image and background location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Sketch idea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Prepare Assets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Take background images and choose the best one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Edit Background Image to match </a:t>
            </a:r>
            <a:r>
              <a:rPr lang="en">
                <a:solidFill>
                  <a:schemeClr val="dk1"/>
                </a:solidFill>
              </a:rPr>
              <a:t>original</a:t>
            </a:r>
            <a:r>
              <a:rPr lang="en">
                <a:solidFill>
                  <a:schemeClr val="dk1"/>
                </a:solidFill>
              </a:rPr>
              <a:t> image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Create 3D models: Graves, Car, Gate and Statue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250" y="304550"/>
            <a:ext cx="3721049" cy="20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863" y="2476275"/>
            <a:ext cx="2839813" cy="25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081650"/>
            <a:ext cx="46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Put it all together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Place everything into Maya, get final image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Final touches in Photoshop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875" y="224850"/>
            <a:ext cx="3580525" cy="201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394" y="2393800"/>
            <a:ext cx="3247200" cy="24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925" y="2320387"/>
            <a:ext cx="3415824" cy="26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